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51" autoAdjust="0"/>
  </p:normalViewPr>
  <p:slideViewPr>
    <p:cSldViewPr>
      <p:cViewPr varScale="1">
        <p:scale>
          <a:sx n="77" d="100"/>
          <a:sy n="77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0C844-336F-4501-8291-207B8CC77147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F489A-B4C7-4655-9C8F-3BB8A6E3F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8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F489A-B4C7-4655-9C8F-3BB8A6E3FE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4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0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9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50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1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2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82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4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69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546F-3C09-448E-A033-4FDDB3FE7A21}" type="datetimeFigureOut">
              <a:rPr lang="en-GB" smtClean="0"/>
              <a:t>23/02/2017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C9F85-774A-4773-8B97-3C6BACC5A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07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.tasker@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45638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Fiona Tasker</a:t>
            </a:r>
            <a:br>
              <a:rPr lang="en-GB" dirty="0" smtClean="0"/>
            </a:br>
            <a:r>
              <a:rPr lang="en-GB" sz="3100" dirty="0" smtClean="0"/>
              <a:t>Dept. of Psychological Sciences, </a:t>
            </a:r>
            <a:br>
              <a:rPr lang="en-GB" sz="3100" dirty="0" smtClean="0"/>
            </a:br>
            <a:r>
              <a:rPr lang="en-GB" sz="3100" dirty="0" err="1" smtClean="0"/>
              <a:t>Birkbeck</a:t>
            </a:r>
            <a:r>
              <a:rPr lang="en-GB" sz="3100" dirty="0" smtClean="0"/>
              <a:t> University of London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Considering Same-Sex Parenting: Implications for Psychotherapeutic Work with Families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94421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SIPSIS</a:t>
            </a:r>
          </a:p>
          <a:p>
            <a:r>
              <a:rPr lang="en-GB" dirty="0" smtClean="0"/>
              <a:t>“Sexual Identities and Human Rights in XXI Century: Between Science, Dogma, and Stigma” </a:t>
            </a:r>
          </a:p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November 2015 </a:t>
            </a:r>
          </a:p>
          <a:p>
            <a:r>
              <a:rPr lang="en-GB" dirty="0" smtClean="0"/>
              <a:t>Parma, Italia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001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</a:t>
            </a:r>
            <a:r>
              <a:rPr lang="en-GB" dirty="0" err="1" smtClean="0"/>
              <a:t>Videolink</a:t>
            </a:r>
            <a:r>
              <a:rPr lang="en-GB" dirty="0" smtClean="0"/>
              <a:t> Briefing </a:t>
            </a:r>
            <a:r>
              <a:rPr lang="en-GB" dirty="0"/>
              <a:t>By </a:t>
            </a:r>
            <a:r>
              <a:rPr lang="en-GB" dirty="0" err="1"/>
              <a:t>Dr.</a:t>
            </a:r>
            <a:r>
              <a:rPr lang="en-GB" dirty="0"/>
              <a:t> Fiona </a:t>
            </a:r>
            <a:r>
              <a:rPr lang="en-GB" dirty="0" err="1" smtClean="0"/>
              <a:t>Tasker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Key </a:t>
            </a:r>
            <a:r>
              <a:rPr lang="en-GB" dirty="0" smtClean="0"/>
              <a:t>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Acknowledging that LGBT parents are pioneering new family relationships</a:t>
            </a:r>
          </a:p>
          <a:p>
            <a:r>
              <a:rPr lang="en-GB" dirty="0" smtClean="0"/>
              <a:t>Issues involving both similarities and differences within and across families</a:t>
            </a:r>
          </a:p>
          <a:p>
            <a:r>
              <a:rPr lang="en-GB" dirty="0" smtClean="0"/>
              <a:t>Challenge of connecting with others outside the LGBT family circle</a:t>
            </a:r>
          </a:p>
          <a:p>
            <a:r>
              <a:rPr lang="en-GB" dirty="0" smtClean="0"/>
              <a:t>From F. Tasker &amp; M. </a:t>
            </a:r>
            <a:r>
              <a:rPr lang="en-GB" dirty="0" err="1" smtClean="0"/>
              <a:t>Malley</a:t>
            </a:r>
            <a:r>
              <a:rPr lang="en-GB" dirty="0" smtClean="0"/>
              <a:t> (2013). Working with LGBT Parents. In J.J. </a:t>
            </a:r>
            <a:r>
              <a:rPr lang="en-GB" dirty="0" err="1" smtClean="0"/>
              <a:t>Bigner</a:t>
            </a:r>
            <a:r>
              <a:rPr lang="en-GB" dirty="0" smtClean="0"/>
              <a:t> &amp; J.L. </a:t>
            </a:r>
            <a:r>
              <a:rPr lang="en-GB" dirty="0" err="1" smtClean="0"/>
              <a:t>Wetchler</a:t>
            </a:r>
            <a:r>
              <a:rPr lang="en-GB" dirty="0" smtClean="0"/>
              <a:t> (Eds.) Handbook of LGBT Affirmative Couple and Family Therapy.  Pp. 149-166.  New York: Routledge.  Please email  </a:t>
            </a:r>
            <a:r>
              <a:rPr lang="en-GB" dirty="0" smtClean="0">
                <a:hlinkClick r:id="rId3"/>
              </a:rPr>
              <a:t>f.tasker@bbk.ac.uk</a:t>
            </a:r>
            <a:r>
              <a:rPr lang="en-GB" dirty="0" smtClean="0"/>
              <a:t> to request  a personal copy.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968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Useful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Bay Area Families Study, U.S.</a:t>
            </a:r>
          </a:p>
          <a:p>
            <a:pPr marL="0" indent="0">
              <a:buNone/>
            </a:pPr>
            <a:r>
              <a:rPr lang="en-GB" sz="1800" dirty="0" smtClean="0"/>
              <a:t>Patterson, C.J.  (2000). Family Relationships </a:t>
            </a:r>
            <a:r>
              <a:rPr lang="en-GB" sz="1800" dirty="0"/>
              <a:t>of Lesbians and Gay </a:t>
            </a:r>
            <a:r>
              <a:rPr lang="en-GB" sz="1800" dirty="0" smtClean="0"/>
              <a:t>Men.  </a:t>
            </a:r>
            <a:r>
              <a:rPr lang="en-GB" sz="1800" dirty="0"/>
              <a:t>Journal of Marriage and Family, </a:t>
            </a:r>
            <a:r>
              <a:rPr lang="en-GB" sz="1800" dirty="0" smtClean="0"/>
              <a:t>62</a:t>
            </a:r>
            <a:r>
              <a:rPr lang="en-GB" sz="1800" dirty="0"/>
              <a:t>, </a:t>
            </a:r>
            <a:r>
              <a:rPr lang="en-GB" sz="1800" dirty="0" smtClean="0"/>
              <a:t>1052-1069.</a:t>
            </a:r>
          </a:p>
          <a:p>
            <a:r>
              <a:rPr lang="en-GB" sz="1800" dirty="0" smtClean="0"/>
              <a:t>Cambridge Study of Adoptive  Family Life, U.K </a:t>
            </a:r>
          </a:p>
          <a:p>
            <a:pPr marL="0" indent="0">
              <a:buNone/>
            </a:pPr>
            <a:r>
              <a:rPr lang="en-GB" sz="1800" dirty="0" err="1" smtClean="0"/>
              <a:t>Golombok</a:t>
            </a:r>
            <a:r>
              <a:rPr lang="en-GB" sz="1800" dirty="0"/>
              <a:t>, </a:t>
            </a:r>
            <a:r>
              <a:rPr lang="en-GB" sz="1800" dirty="0" smtClean="0"/>
              <a:t>S., </a:t>
            </a:r>
            <a:r>
              <a:rPr lang="en-GB" sz="1800" dirty="0" err="1" smtClean="0"/>
              <a:t>Mellish</a:t>
            </a:r>
            <a:r>
              <a:rPr lang="en-GB" sz="1800" dirty="0" smtClean="0"/>
              <a:t>, L., Jennings, S., Casey, P., Tasker, F. &amp; Lamb, M. E. (2014). Adoptive </a:t>
            </a:r>
            <a:r>
              <a:rPr lang="en-GB" sz="1800" dirty="0"/>
              <a:t>Gay Father Families: Parent–Child Relationships and </a:t>
            </a:r>
            <a:r>
              <a:rPr lang="en-GB" sz="1800" dirty="0" smtClean="0"/>
              <a:t>Children’s Psychological Adjustment. Child Development, 85, 456-468</a:t>
            </a:r>
            <a:endParaRPr lang="en-GB" sz="1800" dirty="0"/>
          </a:p>
          <a:p>
            <a:r>
              <a:rPr lang="en-GB" sz="1800" dirty="0" smtClean="0"/>
              <a:t>British Longitudinal Study of Lesbian Mother Families</a:t>
            </a:r>
          </a:p>
          <a:p>
            <a:pPr marL="0" indent="0">
              <a:buNone/>
            </a:pPr>
            <a:r>
              <a:rPr lang="en-GB" sz="1800" dirty="0" smtClean="0"/>
              <a:t>Tasker, F. &amp; </a:t>
            </a:r>
            <a:r>
              <a:rPr lang="en-GB" sz="1800" dirty="0" err="1" smtClean="0"/>
              <a:t>Golombok</a:t>
            </a:r>
            <a:r>
              <a:rPr lang="en-GB" sz="1800" dirty="0" smtClean="0"/>
              <a:t>, S. (1997). Growing up in a lesbian family: Effects on Child Development. New York: Guilford.</a:t>
            </a:r>
          </a:p>
          <a:p>
            <a:r>
              <a:rPr lang="en-GB" sz="1800" dirty="0" smtClean="0"/>
              <a:t>Gay  &amp; Bisexual Parenting Survey, U.K</a:t>
            </a:r>
          </a:p>
          <a:p>
            <a:pPr marL="0" indent="0">
              <a:buNone/>
            </a:pPr>
            <a:r>
              <a:rPr lang="en-GB" sz="1800" dirty="0"/>
              <a:t>Tasker, F. Barrett, H. &amp; De Simone, F. (2010) “Coming out tales”: Adult sons and daughters’ feelings about their gay father’s sexual identity. Australian &amp; New Zealand Journal of Family Therapy, 31, 326-337. </a:t>
            </a:r>
            <a:endParaRPr lang="en-GB" sz="1800" dirty="0" smtClean="0"/>
          </a:p>
          <a:p>
            <a:r>
              <a:rPr lang="en-GB" sz="1800" dirty="0" smtClean="0"/>
              <a:t>Italian Study of Lesbian Mother and Gay Father Families</a:t>
            </a:r>
          </a:p>
          <a:p>
            <a:pPr marL="0" indent="0">
              <a:buNone/>
            </a:pPr>
            <a:r>
              <a:rPr lang="en-GB" sz="1800" dirty="0" err="1" smtClean="0"/>
              <a:t>Baiocco</a:t>
            </a:r>
            <a:r>
              <a:rPr lang="en-GB" sz="1800" dirty="0" smtClean="0"/>
              <a:t>, R., Santamaria, F., </a:t>
            </a:r>
            <a:r>
              <a:rPr lang="en-GB" sz="1800" dirty="0" err="1" smtClean="0"/>
              <a:t>Ioverno</a:t>
            </a:r>
            <a:r>
              <a:rPr lang="en-GB" sz="1800" dirty="0" smtClean="0"/>
              <a:t>, S., </a:t>
            </a:r>
            <a:r>
              <a:rPr lang="en-GB" sz="1800" dirty="0" err="1" smtClean="0"/>
              <a:t>Fontanesi</a:t>
            </a:r>
            <a:r>
              <a:rPr lang="en-GB" sz="1800" dirty="0" smtClean="0"/>
              <a:t>, L., Baumgartner, E., </a:t>
            </a:r>
            <a:r>
              <a:rPr lang="en-GB" sz="1800" dirty="0" err="1" smtClean="0"/>
              <a:t>Laghi</a:t>
            </a:r>
            <a:r>
              <a:rPr lang="en-GB" sz="1800" dirty="0" smtClean="0"/>
              <a:t>, F. &amp; </a:t>
            </a:r>
            <a:r>
              <a:rPr lang="en-GB" sz="1800" dirty="0" err="1" smtClean="0"/>
              <a:t>Lingiardi</a:t>
            </a:r>
            <a:r>
              <a:rPr lang="en-GB" sz="1800" dirty="0" smtClean="0"/>
              <a:t>, V. (2015). Lesbian Mother Families and Gay Father Families in Italy: Family Functioning, Dyadic Satisfaction, and Child Well-Being. Sexuality  Research  &amp; Social Policy, 12,  202-212 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94579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372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Fiona Tasker Dept. of Psychological Sciences,  Birkbeck University of London Considering Same-Sex Parenting: Implications for Psychotherapeutic Work with Families</vt:lpstr>
      <vt:lpstr>A Videolink Briefing By Dr. Fiona Tasker Key Points</vt:lpstr>
      <vt:lpstr>Other Useful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Fiona Tasker Dept. of Psychological Sciences,  Birkbeck University of London Considering Same-Sex Parenting</dc:title>
  <dc:creator>Fiona</dc:creator>
  <cp:lastModifiedBy>Fiona Tasker</cp:lastModifiedBy>
  <cp:revision>37</cp:revision>
  <dcterms:created xsi:type="dcterms:W3CDTF">2015-09-14T14:18:04Z</dcterms:created>
  <dcterms:modified xsi:type="dcterms:W3CDTF">2017-02-23T15:49:03Z</dcterms:modified>
</cp:coreProperties>
</file>